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762"/>
    <p:restoredTop sz="95701"/>
  </p:normalViewPr>
  <p:slideViewPr>
    <p:cSldViewPr>
      <p:cViewPr>
        <p:scale>
          <a:sx n="84" d="100"/>
          <a:sy n="84" d="100"/>
        </p:scale>
        <p:origin x="2034" y="6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CEA17-A148-3546-97E4-1B92F4794311}" type="datetimeFigureOut">
              <a:rPr lang="es-PY" smtClean="0"/>
              <a:t>6 jun. 2023</a:t>
            </a:fld>
            <a:endParaRPr lang="es-P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61A82-95AC-9647-929E-49D384A492F9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303465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361A82-95AC-9647-929E-49D384A492F9}" type="slidenum">
              <a:rPr lang="es-PY" smtClean="0"/>
              <a:t>1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41675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35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36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1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25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13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685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30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26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24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5741-7BD7-49F8-AF3C-EBE99D763498}" type="datetimeFigureOut">
              <a:rPr lang="es-MX" smtClean="0"/>
              <a:t>06/06/2023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75E9-9414-495F-84E7-B58B37815E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61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14846D5-F10E-2248-A354-382659BBC6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"/>
            <a:ext cx="6858000" cy="9898380"/>
          </a:xfrm>
          <a:prstGeom prst="rect">
            <a:avLst/>
          </a:prstGeom>
        </p:spPr>
      </p:pic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cxnSp>
        <p:nvCxnSpPr>
          <p:cNvPr id="31" name="Line 13"/>
          <p:cNvCxnSpPr>
            <a:cxnSpLocks noChangeShapeType="1"/>
          </p:cNvCxnSpPr>
          <p:nvPr/>
        </p:nvCxnSpPr>
        <p:spPr bwMode="auto">
          <a:xfrm>
            <a:off x="332656" y="2288704"/>
            <a:ext cx="6219141" cy="0"/>
          </a:xfrm>
          <a:prstGeom prst="line">
            <a:avLst/>
          </a:prstGeom>
          <a:noFill/>
          <a:ln w="36576">
            <a:solidFill>
              <a:schemeClr val="accent3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16 Rectángulo"/>
          <p:cNvSpPr/>
          <p:nvPr/>
        </p:nvSpPr>
        <p:spPr>
          <a:xfrm>
            <a:off x="188641" y="1286593"/>
            <a:ext cx="64807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NOMBRE DEL TRABAJO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MX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Autores (Apellido, Nombre. Separados por punto y coma)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E-mail del Autor para correspondencia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Afiliación (institución, ciudad, País)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0" name="39 Rectángulo"/>
          <p:cNvSpPr/>
          <p:nvPr/>
        </p:nvSpPr>
        <p:spPr>
          <a:xfrm>
            <a:off x="922387" y="3080792"/>
            <a:ext cx="1449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INTRODUCCIÓN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22937" y="5313040"/>
            <a:ext cx="21611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MATERIALES Y MÉTODOS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4221088" y="3080792"/>
            <a:ext cx="1225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RESULTADOS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4399474" y="7307099"/>
            <a:ext cx="14302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CONCLUSIONES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4474014" y="8241317"/>
            <a:ext cx="12811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REFERENCIAS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90488" y="5143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90488" y="469582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68403" y="2000672"/>
            <a:ext cx="115929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Palabras clave:</a:t>
            </a:r>
            <a:endParaRPr lang="es-MX" sz="1000" b="1" dirty="0"/>
          </a:p>
        </p:txBody>
      </p:sp>
      <p:sp>
        <p:nvSpPr>
          <p:cNvPr id="21" name="4 Rectángulo">
            <a:extLst>
              <a:ext uri="{FF2B5EF4-FFF2-40B4-BE49-F238E27FC236}">
                <a16:creationId xmlns:a16="http://schemas.microsoft.com/office/drawing/2014/main" id="{C6B8389C-B9CE-F04D-8B36-780F22CDD24A}"/>
              </a:ext>
            </a:extLst>
          </p:cNvPr>
          <p:cNvSpPr/>
          <p:nvPr/>
        </p:nvSpPr>
        <p:spPr>
          <a:xfrm>
            <a:off x="4972986" y="337867"/>
            <a:ext cx="134716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7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AQUÍ EL ESCUDO O LOGO DE LA UNIVERSIDAD, CENTRO O INSTITUCIÓN A LA QUE PERTENECE/REPRESENTA</a:t>
            </a:r>
            <a:endParaRPr lang="es-MX" sz="700" b="1" dirty="0">
              <a:solidFill>
                <a:srgbClr val="FF0000"/>
              </a:solidFill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9C83A9A9-E620-B04E-9A07-8C22D0413B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310" y="343446"/>
            <a:ext cx="1980513" cy="724072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137836CC-AA6D-454E-8170-CB147E87A4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8453" y="137938"/>
            <a:ext cx="991035" cy="9874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F213E42-A35B-48C5-BFE0-E95E85BA9E6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699" y="145800"/>
            <a:ext cx="928614" cy="92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810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58</Words>
  <Application>Microsoft Office PowerPoint</Application>
  <PresentationFormat>A4 Paper (210x297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de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pc2</cp:lastModifiedBy>
  <cp:revision>29</cp:revision>
  <dcterms:created xsi:type="dcterms:W3CDTF">2018-07-23T15:56:23Z</dcterms:created>
  <dcterms:modified xsi:type="dcterms:W3CDTF">2023-06-06T15:18:49Z</dcterms:modified>
</cp:coreProperties>
</file>